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5" r:id="rId30"/>
    <p:sldId id="327" r:id="rId31"/>
    <p:sldId id="358" r:id="rId32"/>
    <p:sldId id="359" r:id="rId33"/>
    <p:sldId id="360" r:id="rId34"/>
    <p:sldId id="357" r:id="rId35"/>
    <p:sldId id="328" r:id="rId36"/>
    <p:sldId id="333" r:id="rId37"/>
    <p:sldId id="331" r:id="rId38"/>
    <p:sldId id="332" r:id="rId39"/>
    <p:sldId id="334" r:id="rId40"/>
    <p:sldId id="335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</a:t>
            </a:r>
            <a:r>
              <a:rPr lang="en-US" sz="3600"/>
              <a:t>Cloud Infrastructure</a:t>
            </a:r>
            <a:br>
              <a:rPr lang="en-US" sz="360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represents a grouping of one or more services.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Type of hosting infrastructure (</a:t>
            </a:r>
            <a:r>
              <a:rPr lang="en-US" dirty="0" err="1"/>
              <a:t>Fargate</a:t>
            </a:r>
            <a:r>
              <a:rPr lang="en-US" dirty="0"/>
              <a:t> or EC2)</a:t>
            </a:r>
          </a:p>
          <a:p>
            <a:pPr lvl="1"/>
            <a:r>
              <a:rPr lang="en-US" dirty="0"/>
              <a:t>VPC subnet and security group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tasks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9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FE20-122A-A747-8E33-7E5C1321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DB38-DB83-0144-90D2-A1587862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700" dirty="0"/>
              <a:t>       "</a:t>
            </a:r>
            <a:r>
              <a:rPr lang="en-US" sz="3700" dirty="0" err="1"/>
              <a:t>WebService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"Type": "AWS::ECS::Service",</a:t>
            </a:r>
          </a:p>
          <a:p>
            <a:pPr marL="0" indent="0">
              <a:buNone/>
            </a:pPr>
            <a:r>
              <a:rPr lang="en-US" sz="3700" dirty="0"/>
              <a:t>            "</a:t>
            </a:r>
            <a:r>
              <a:rPr lang="en-US" sz="3700" dirty="0" err="1"/>
              <a:t>DependsOn</a:t>
            </a:r>
            <a:r>
              <a:rPr lang="en-US" sz="3700" dirty="0"/>
              <a:t>": ["</a:t>
            </a:r>
            <a:r>
              <a:rPr lang="en-US" sz="3700" dirty="0" err="1"/>
              <a:t>ELBListener</a:t>
            </a:r>
            <a:r>
              <a:rPr lang="en-US" sz="3700" dirty="0"/>
              <a:t>"],</a:t>
            </a:r>
          </a:p>
          <a:p>
            <a:pPr marL="0" indent="0">
              <a:buNone/>
            </a:pPr>
            <a:r>
              <a:rPr lang="en-US" sz="3700" dirty="0"/>
              <a:t>            "Properties": {</a:t>
            </a:r>
          </a:p>
          <a:p>
            <a:pPr marL="0" indent="0">
              <a:buNone/>
            </a:pPr>
            <a:r>
              <a:rPr lang="en-US" sz="3700" dirty="0"/>
              <a:t>                "Cluster": {"Ref": "cluster"},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DesiredCount</a:t>
            </a:r>
            <a:r>
              <a:rPr lang="en-US" sz="3700" dirty="0"/>
              <a:t>": "3",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LaunchType</a:t>
            </a:r>
            <a:r>
              <a:rPr lang="en-US" sz="3700" dirty="0"/>
              <a:t>": "FARGATE",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TaskDefinition</a:t>
            </a:r>
            <a:r>
              <a:rPr lang="en-US" sz="3700" dirty="0"/>
              <a:t>": { "Ref": "</a:t>
            </a:r>
            <a:r>
              <a:rPr lang="en-US" sz="3700" dirty="0" err="1"/>
              <a:t>WebDefinition</a:t>
            </a:r>
            <a:r>
              <a:rPr lang="en-US" sz="3700" dirty="0"/>
              <a:t>"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NetworkConfiguration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"</a:t>
            </a:r>
            <a:r>
              <a:rPr lang="en-US" sz="3700" dirty="0" err="1"/>
              <a:t>AwsvpcConfiguration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AssignPublicIp</a:t>
            </a:r>
            <a:r>
              <a:rPr lang="en-US" sz="3700" dirty="0"/>
              <a:t>": "ENABLED",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SecurityGroups</a:t>
            </a:r>
            <a:r>
              <a:rPr lang="en-US" sz="3700" dirty="0"/>
              <a:t>": [{"Ref": "</a:t>
            </a:r>
            <a:r>
              <a:rPr lang="en-US" sz="3700" dirty="0" err="1"/>
              <a:t>WebserverSG</a:t>
            </a:r>
            <a:r>
              <a:rPr lang="en-US" sz="3700" dirty="0"/>
              <a:t>" }],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"Subnets":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    { "Ref": "PublicSubnet1"}                        ]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LoadBalancers</a:t>
            </a:r>
            <a:r>
              <a:rPr lang="en-US" sz="3700" dirty="0"/>
              <a:t>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ContainerName</a:t>
            </a:r>
            <a:r>
              <a:rPr lang="en-US" sz="3700" dirty="0"/>
              <a:t>": "</a:t>
            </a:r>
            <a:r>
              <a:rPr lang="en-US" sz="3700" dirty="0" err="1"/>
              <a:t>myContainer</a:t>
            </a:r>
            <a:r>
              <a:rPr lang="en-US" sz="3700" dirty="0"/>
              <a:t>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ContainerPort</a:t>
            </a:r>
            <a:r>
              <a:rPr lang="en-US" sz="3700" dirty="0"/>
              <a:t>": "80",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TargetGroupArn</a:t>
            </a:r>
            <a:r>
              <a:rPr lang="en-US" sz="3700" dirty="0"/>
              <a:t>": {"Ref": "</a:t>
            </a:r>
            <a:r>
              <a:rPr lang="en-US" sz="3700" dirty="0" err="1"/>
              <a:t>ELBTargetGroup</a:t>
            </a:r>
            <a:r>
              <a:rPr lang="en-US" sz="3700" dirty="0"/>
              <a:t>"}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]</a:t>
            </a:r>
          </a:p>
          <a:p>
            <a:pPr marL="0" indent="0">
              <a:buNone/>
            </a:pPr>
            <a:br>
              <a:rPr lang="en-US" sz="3700" dirty="0"/>
            </a:br>
            <a:r>
              <a:rPr lang="en-US" sz="3700" dirty="0"/>
              <a:t>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},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9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Container definitions: describes </a:t>
            </a:r>
            <a:r>
              <a:rPr lang="en-US" b="1" dirty="0"/>
              <a:t>one or more </a:t>
            </a:r>
            <a:r>
              <a:rPr lang="en-US" dirty="0"/>
              <a:t>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address and internal DNS hostname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a basic Fargate cluster:</a:t>
            </a:r>
          </a:p>
          <a:p>
            <a:pPr lvl="1"/>
            <a:r>
              <a:rPr lang="en-US" sz="2200" dirty="0"/>
              <a:t>https://seis665.s3.amazonaws.com/pets-basic-template.json</a:t>
            </a:r>
          </a:p>
          <a:p>
            <a:pPr lvl="1"/>
            <a:endParaRPr lang="en-US" dirty="0"/>
          </a:p>
          <a:p>
            <a:r>
              <a:rPr lang="en-US" dirty="0"/>
              <a:t>Launch a more resilient Fargate cluster leveraging service discovery:</a:t>
            </a:r>
          </a:p>
          <a:p>
            <a:pPr lvl="1"/>
            <a:r>
              <a:rPr lang="en-US" sz="2000" dirty="0"/>
              <a:t>https://seis665.s3.amazonaws.com/pets-discovery-</a:t>
            </a:r>
            <a:r>
              <a:rPr lang="en-US" sz="2000" dirty="0" err="1"/>
              <a:t>template.json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Remember to delete the CloudFormation stack!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B324-EF95-2543-AB7B-E754DEAA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37701</TotalTime>
  <Words>2486</Words>
  <Application>Microsoft Macintosh PowerPoint</Application>
  <PresentationFormat>On-screen Show (4:3)</PresentationFormat>
  <Paragraphs>385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DevOps &amp; Cloud Infrastructure SEIS 615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Creating a cluster</vt:lpstr>
      <vt:lpstr>Creating a service</vt:lpstr>
      <vt:lpstr>Creating a service</vt:lpstr>
      <vt:lpstr>Creating a service</vt:lpstr>
      <vt:lpstr>Creating a service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256</cp:revision>
  <dcterms:created xsi:type="dcterms:W3CDTF">2016-04-25T17:30:29Z</dcterms:created>
  <dcterms:modified xsi:type="dcterms:W3CDTF">2020-08-10T22:54:10Z</dcterms:modified>
</cp:coreProperties>
</file>